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87" r:id="rId3"/>
    <p:sldId id="274" r:id="rId4"/>
    <p:sldId id="275" r:id="rId5"/>
    <p:sldId id="276" r:id="rId6"/>
    <p:sldId id="288" r:id="rId7"/>
    <p:sldId id="289" r:id="rId8"/>
    <p:sldId id="266" r:id="rId9"/>
    <p:sldId id="265" r:id="rId10"/>
    <p:sldId id="264" r:id="rId11"/>
    <p:sldId id="263" r:id="rId12"/>
    <p:sldId id="262" r:id="rId13"/>
    <p:sldId id="260" r:id="rId14"/>
    <p:sldId id="259" r:id="rId15"/>
    <p:sldId id="291" r:id="rId16"/>
    <p:sldId id="278" r:id="rId17"/>
    <p:sldId id="279" r:id="rId18"/>
    <p:sldId id="290" r:id="rId19"/>
    <p:sldId id="284" r:id="rId20"/>
    <p:sldId id="282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DCE"/>
    <a:srgbClr val="F7C9ED"/>
    <a:srgbClr val="F4B6E7"/>
    <a:srgbClr val="EF9181"/>
    <a:srgbClr val="FFAFAF"/>
    <a:srgbClr val="25FF88"/>
    <a:srgbClr val="FF9966"/>
    <a:srgbClr val="FDF1FB"/>
    <a:srgbClr val="F9DBF3"/>
    <a:srgbClr val="FAD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6E652-219F-489C-AFFF-9A372CFF372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83F3A-7705-4A06-8FB2-5721A7463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3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83F3A-7705-4A06-8FB2-5721A7463D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9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8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6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5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2B2F-FCB4-48B2-A92E-C774EFA0B4D8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8D97-F7EB-4B83-8A9C-3DA65264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50+ Hình nền Powerpoint ngộ nghĩnh, đáng yêu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14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914400"/>
            <a:ext cx="574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TIẾNG VIỆT</a:t>
            </a:r>
            <a:endParaRPr lang="en-US" sz="7200" b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LỚP MỘT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66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307" y="3223479"/>
            <a:ext cx="8915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CHỦ </a:t>
            </a:r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ĐỀ </a:t>
            </a:r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10</a:t>
            </a:r>
            <a:r>
              <a:rPr lang="vi-VN" sz="5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NGÀY CHỦ NHẬT</a:t>
            </a:r>
          </a:p>
          <a:p>
            <a:pPr algn="ctr">
              <a:defRPr/>
            </a:pPr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Baøi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3</a:t>
            </a:r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: ot oât ôt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745" y="5349978"/>
            <a:ext cx="5396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sách Tiếng Việt tập 1 trang </a:t>
            </a: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vi-VN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"/>
    </mc:Choice>
    <mc:Fallback xmlns="">
      <p:transition spd="slow" advTm="25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45920"/>
            <a:ext cx="3372315" cy="37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8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53" y="1752600"/>
            <a:ext cx="4710894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3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9445"/>
            <a:ext cx="4572000" cy="44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1" y="1676400"/>
            <a:ext cx="6368141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01346"/>
            <a:ext cx="3925277" cy="41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9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7688"/>
            <a:ext cx="5186622" cy="380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2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" y="0"/>
            <a:ext cx="155937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52400"/>
            <a:ext cx="29718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19" y="1883392"/>
            <a:ext cx="2617456" cy="93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82203"/>
            <a:ext cx="2840690" cy="245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1" y="5848786"/>
            <a:ext cx="2520978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40122"/>
            <a:ext cx="34099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99" y="5791636"/>
            <a:ext cx="2344801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3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295400" y="3581400"/>
            <a:ext cx="609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3573439"/>
            <a:ext cx="609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3543300"/>
            <a:ext cx="457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822" y="220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220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2905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2905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8700" y="3733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295400" y="3581400"/>
            <a:ext cx="609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3573439"/>
            <a:ext cx="609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3543300"/>
            <a:ext cx="457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822" y="220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220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2905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2905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8700" y="3733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2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4953000"/>
            <a:ext cx="1828800" cy="523220"/>
          </a:xfrm>
          <a:prstGeom prst="rect">
            <a:avLst/>
          </a:prstGeom>
          <a:solidFill>
            <a:srgbClr val="25FF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VNI-Avo" pitchFamily="2" charset="0"/>
              </a:rPr>
              <a:t>r</a:t>
            </a:r>
            <a:r>
              <a:rPr lang="en-US" sz="2800" smtClean="0">
                <a:latin typeface="VNI-Avo" pitchFamily="2" charset="0"/>
              </a:rPr>
              <a:t>au ngoùt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67010"/>
            <a:ext cx="1524000" cy="523220"/>
          </a:xfrm>
          <a:prstGeom prst="rect">
            <a:avLst/>
          </a:prstGeom>
          <a:solidFill>
            <a:srgbClr val="25FF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VNI-Avo" pitchFamily="2" charset="0"/>
              </a:rPr>
              <a:t>c</a:t>
            </a:r>
            <a:r>
              <a:rPr lang="en-US" sz="2800" smtClean="0">
                <a:latin typeface="VNI-Avo" pitchFamily="2" charset="0"/>
              </a:rPr>
              <a:t>aùi soït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367010"/>
            <a:ext cx="1524000" cy="523220"/>
          </a:xfrm>
          <a:prstGeom prst="rect">
            <a:avLst/>
          </a:prstGeom>
          <a:solidFill>
            <a:srgbClr val="25FF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VNI-Avo" pitchFamily="2" charset="0"/>
              </a:rPr>
              <a:t>c</a:t>
            </a:r>
            <a:r>
              <a:rPr lang="en-US" sz="2800" smtClean="0">
                <a:latin typeface="VNI-Avo" pitchFamily="2" charset="0"/>
              </a:rPr>
              <a:t>aø roát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6988" y="1447800"/>
            <a:ext cx="1908412" cy="523220"/>
          </a:xfrm>
          <a:prstGeom prst="rect">
            <a:avLst/>
          </a:prstGeom>
          <a:solidFill>
            <a:srgbClr val="25FF88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VNI-Avo" pitchFamily="2" charset="0"/>
              </a:rPr>
              <a:t>c</a:t>
            </a:r>
            <a:r>
              <a:rPr lang="en-US" sz="2800" smtClean="0">
                <a:latin typeface="VNI-Avo" pitchFamily="2" charset="0"/>
              </a:rPr>
              <a:t>hoát cöûa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733800"/>
            <a:ext cx="1524000" cy="523220"/>
          </a:xfrm>
          <a:prstGeom prst="rect">
            <a:avLst/>
          </a:prstGeom>
          <a:solidFill>
            <a:srgbClr val="25FF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VNI-Avo" pitchFamily="2" charset="0"/>
              </a:rPr>
              <a:t>quaû ôùt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385030"/>
            <a:ext cx="1676400" cy="523220"/>
          </a:xfrm>
          <a:prstGeom prst="rect">
            <a:avLst/>
          </a:prstGeom>
          <a:solidFill>
            <a:srgbClr val="25FF88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VNI-Avo" pitchFamily="2" charset="0"/>
              </a:rPr>
              <a:t>c</a:t>
            </a:r>
            <a:r>
              <a:rPr lang="en-US" sz="2800" smtClean="0">
                <a:latin typeface="VNI-Avo" pitchFamily="2" charset="0"/>
              </a:rPr>
              <a:t>aùi thôùt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537" y="536701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9546" y="2385030"/>
            <a:ext cx="7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E96DCE"/>
                </a:solidFill>
                <a:latin typeface="VNI-Avo" pitchFamily="2" charset="0"/>
              </a:rPr>
              <a:t>ôt</a:t>
            </a:r>
            <a:endParaRPr lang="en-US" sz="2800">
              <a:solidFill>
                <a:srgbClr val="E96DCE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965622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7128" y="1447800"/>
            <a:ext cx="7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VNI-Avo" pitchFamily="2" charset="0"/>
              </a:rPr>
              <a:t>oât</a:t>
            </a:r>
            <a:endParaRPr lang="en-US" sz="28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3328" y="5382988"/>
            <a:ext cx="7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VNI-Avo" pitchFamily="2" charset="0"/>
              </a:rPr>
              <a:t>oât</a:t>
            </a:r>
            <a:endParaRPr lang="en-US" sz="28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6395" y="3733800"/>
            <a:ext cx="7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E96DCE"/>
                </a:solidFill>
                <a:latin typeface="VNI-Avo" pitchFamily="2" charset="0"/>
              </a:rPr>
              <a:t>ôt</a:t>
            </a:r>
            <a:endParaRPr lang="en-US" sz="2800">
              <a:solidFill>
                <a:srgbClr val="E96DC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410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c</a:t>
            </a:r>
            <a:r>
              <a:rPr lang="en-US" sz="3600" smtClean="0">
                <a:latin typeface="VNI-Avo" pitchFamily="2" charset="0"/>
              </a:rPr>
              <a:t>aùi vôït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410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caø roát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4531" y="5410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c</a:t>
            </a:r>
            <a:r>
              <a:rPr lang="en-US" sz="3600" smtClean="0">
                <a:latin typeface="VNI-Avo" pitchFamily="2" charset="0"/>
              </a:rPr>
              <a:t>hoát cöûa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8" y="5451550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E96DCE"/>
                </a:solidFill>
                <a:latin typeface="VNI-Avo" pitchFamily="2" charset="0"/>
              </a:rPr>
              <a:t>ôt</a:t>
            </a:r>
            <a:endParaRPr lang="en-US" sz="3200">
              <a:solidFill>
                <a:srgbClr val="E96DCE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5471756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VNI-Avo" pitchFamily="2" charset="0"/>
              </a:rPr>
              <a:t>oât</a:t>
            </a:r>
            <a:endParaRPr lang="en-US" sz="32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5435025"/>
            <a:ext cx="6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VNI-Avo" pitchFamily="2" charset="0"/>
              </a:rPr>
              <a:t>oât</a:t>
            </a:r>
            <a:endParaRPr lang="en-US" sz="320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3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295400"/>
            <a:ext cx="48461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VNI-Avo" pitchFamily="2" charset="0"/>
              </a:rPr>
              <a:t>Daën doø</a:t>
            </a:r>
            <a:endParaRPr lang="en-US" sz="96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399" y="3600902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VNI-Avo" pitchFamily="2" charset="0"/>
              </a:rPr>
              <a:t> -  Ñoïc laïi baøi: </a:t>
            </a:r>
            <a:r>
              <a:rPr lang="en-US" sz="2400" smtClean="0">
                <a:latin typeface="VNI-Avo" pitchFamily="2" charset="0"/>
              </a:rPr>
              <a:t>ot oât ôt( </a:t>
            </a:r>
            <a:r>
              <a:rPr lang="en-US" sz="2400" smtClean="0">
                <a:latin typeface="VNI-Avo" pitchFamily="2" charset="0"/>
              </a:rPr>
              <a:t>trang </a:t>
            </a:r>
            <a:r>
              <a:rPr lang="en-US" sz="2400" smtClean="0">
                <a:latin typeface="VNI-Avo" pitchFamily="2" charset="0"/>
              </a:rPr>
              <a:t>104, 105) SGK</a:t>
            </a:r>
            <a:endParaRPr lang="en-US" sz="2400" smtClean="0">
              <a:latin typeface="VNI-Avo" pitchFamily="2" charset="0"/>
            </a:endParaRPr>
          </a:p>
          <a:p>
            <a:r>
              <a:rPr lang="en-US" sz="2400" smtClean="0">
                <a:latin typeface="VNI-Avo" pitchFamily="2" charset="0"/>
              </a:rPr>
              <a:t> -  Hoaøn thaønh baøi vieát: </a:t>
            </a:r>
            <a:r>
              <a:rPr lang="en-US" sz="2400" smtClean="0">
                <a:latin typeface="VNI-Avo" pitchFamily="2" charset="0"/>
              </a:rPr>
              <a:t>ot oât ôt trang 28 </a:t>
            </a:r>
            <a:r>
              <a:rPr lang="en-US" sz="2400" smtClean="0">
                <a:latin typeface="VNI-Avo" pitchFamily="2" charset="0"/>
              </a:rPr>
              <a:t>vôû taäp vieát </a:t>
            </a:r>
          </a:p>
          <a:p>
            <a:r>
              <a:rPr lang="en-US" sz="2400" smtClean="0">
                <a:latin typeface="VNI-Avo" pitchFamily="2" charset="0"/>
              </a:rPr>
              <a:t> -  Xem tröôùc </a:t>
            </a:r>
            <a:r>
              <a:rPr lang="en-US" sz="2400" smtClean="0">
                <a:latin typeface="VNI-Avo" pitchFamily="2" charset="0"/>
              </a:rPr>
              <a:t>baøi:ut öt ( trang 106, 107) SGK</a:t>
            </a:r>
            <a:endParaRPr lang="en-US" sz="240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878" y="1239486"/>
            <a:ext cx="8100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2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732" y="953952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o</a:t>
            </a:r>
            <a:r>
              <a:rPr lang="en-US" sz="15000" b="1" smtClean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t</a:t>
            </a:r>
            <a:endParaRPr lang="en-US" sz="150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968" y="3208663"/>
            <a:ext cx="23910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o</a:t>
            </a:r>
            <a:endParaRPr lang="en-US" sz="150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781" y="3199138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t</a:t>
            </a:r>
            <a:endParaRPr lang="en-US" sz="150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878" y="1239486"/>
            <a:ext cx="8100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2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732" y="953952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oât</a:t>
            </a:r>
            <a:endParaRPr lang="en-US" sz="15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967" y="3199137"/>
            <a:ext cx="23910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oâ</a:t>
            </a:r>
            <a:endParaRPr lang="en-US" sz="15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781" y="3199138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t</a:t>
            </a:r>
            <a:endParaRPr lang="en-US" sz="15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878" y="1239486"/>
            <a:ext cx="8100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2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732" y="953952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>
                <a:solidFill>
                  <a:srgbClr val="D818CF"/>
                </a:solidFill>
                <a:latin typeface="VNI-Avo" pitchFamily="2" charset="0"/>
                <a:cs typeface="Arial" panose="020B0604020202020204" pitchFamily="34" charset="0"/>
              </a:rPr>
              <a:t>ô</a:t>
            </a:r>
            <a:r>
              <a:rPr lang="en-US" sz="15000" b="1" smtClean="0">
                <a:solidFill>
                  <a:srgbClr val="D818CF"/>
                </a:solidFill>
                <a:latin typeface="VNI-Avo" pitchFamily="2" charset="0"/>
                <a:cs typeface="Arial" panose="020B0604020202020204" pitchFamily="34" charset="0"/>
              </a:rPr>
              <a:t>t</a:t>
            </a:r>
            <a:endParaRPr lang="en-US" sz="15000" b="1" dirty="0">
              <a:solidFill>
                <a:srgbClr val="D818CF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928" y="3208237"/>
            <a:ext cx="23910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>
                <a:solidFill>
                  <a:srgbClr val="D818CF"/>
                </a:solidFill>
                <a:latin typeface="VNI-Avo" pitchFamily="2" charset="0"/>
                <a:cs typeface="Arial" panose="020B0604020202020204" pitchFamily="34" charset="0"/>
              </a:rPr>
              <a:t>ô</a:t>
            </a:r>
            <a:endParaRPr lang="en-US" sz="15000" b="1" dirty="0">
              <a:solidFill>
                <a:srgbClr val="D818CF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781" y="3199138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D818CF"/>
                </a:solidFill>
                <a:latin typeface="VNI-Avo" pitchFamily="2" charset="0"/>
                <a:cs typeface="Arial" panose="020B0604020202020204" pitchFamily="34" charset="0"/>
              </a:rPr>
              <a:t>t</a:t>
            </a:r>
            <a:endParaRPr lang="en-US" sz="15000" b="1" dirty="0">
              <a:solidFill>
                <a:srgbClr val="D818CF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7432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VNI-Avo" pitchFamily="2" charset="0"/>
              </a:rPr>
              <a:t>o</a:t>
            </a:r>
            <a:endParaRPr lang="en-US" sz="96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27432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0070C0"/>
                </a:solidFill>
                <a:latin typeface="VNI-Avo" pitchFamily="2" charset="0"/>
              </a:rPr>
              <a:t>oâ</a:t>
            </a:r>
            <a:endParaRPr lang="en-US" sz="96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27432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E96DCE"/>
                </a:solidFill>
                <a:latin typeface="VNI-Avo" pitchFamily="2" charset="0"/>
              </a:rPr>
              <a:t>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1788" y="27432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E96DCE"/>
                </a:solidFill>
                <a:latin typeface="VNI-Avo" pitchFamily="2" charset="0"/>
              </a:rPr>
              <a:t>t</a:t>
            </a:r>
            <a:endParaRPr lang="en-US" sz="9600">
              <a:solidFill>
                <a:srgbClr val="E96DCE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7432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96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7432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0070C0"/>
                </a:solidFill>
                <a:latin typeface="VNI-Avo" pitchFamily="2" charset="0"/>
              </a:rPr>
              <a:t>t</a:t>
            </a:r>
            <a:endParaRPr lang="en-US" sz="96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7432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latin typeface="VNI-Avo" pitchFamily="2" charset="0"/>
              </a:rPr>
              <a:t>t</a:t>
            </a:r>
            <a:endParaRPr lang="en-US" sz="96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723231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latin typeface="VNI-Avo" pitchFamily="2" charset="0"/>
              </a:rPr>
              <a:t>t</a:t>
            </a:r>
            <a:endParaRPr lang="en-US" sz="960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5866" y="2732162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latin typeface="VNI-Avo" pitchFamily="2" charset="0"/>
              </a:rPr>
              <a:t>t</a:t>
            </a:r>
            <a:endParaRPr lang="en-US" sz="960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" y="32004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" y="5486400"/>
            <a:ext cx="257287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682" y="1676400"/>
            <a:ext cx="1976718" cy="923330"/>
          </a:xfrm>
          <a:prstGeom prst="rect">
            <a:avLst/>
          </a:prstGeom>
          <a:solidFill>
            <a:srgbClr val="FFAF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VNI-Avo" pitchFamily="2" charset="0"/>
              </a:rPr>
              <a:t>soït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54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682" y="734704"/>
            <a:ext cx="909918" cy="923330"/>
          </a:xfrm>
          <a:prstGeom prst="rect">
            <a:avLst/>
          </a:prstGeom>
          <a:solidFill>
            <a:srgbClr val="FFAF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VNI-Avo" pitchFamily="2" charset="0"/>
              </a:rPr>
              <a:t>s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0041" y="734704"/>
            <a:ext cx="988359" cy="923330"/>
          </a:xfrm>
          <a:prstGeom prst="rect">
            <a:avLst/>
          </a:prstGeom>
          <a:solidFill>
            <a:srgbClr val="FFAF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540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3200400"/>
            <a:ext cx="24860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4774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VNI-Avo" pitchFamily="2" charset="0"/>
              </a:rPr>
              <a:t>l</a:t>
            </a:r>
            <a:r>
              <a:rPr lang="en-US" sz="5400" smtClean="0">
                <a:latin typeface="VNI-Avo" pitchFamily="2" charset="0"/>
              </a:rPr>
              <a:t>aù loát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47747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oât</a:t>
            </a:r>
            <a:endParaRPr lang="en-US" sz="54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9764" y="1743670"/>
            <a:ext cx="215407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VNI-Avo" pitchFamily="2" charset="0"/>
              </a:rPr>
              <a:t>loát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17479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oât</a:t>
            </a:r>
            <a:endParaRPr lang="en-US" sz="54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5215" y="753070"/>
            <a:ext cx="100538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VNI-Avo" pitchFamily="2" charset="0"/>
              </a:rPr>
              <a:t>l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762000"/>
            <a:ext cx="100538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oât</a:t>
            </a:r>
            <a:endParaRPr lang="en-US" sz="540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24187"/>
            <a:ext cx="15906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86843" y="5486400"/>
            <a:ext cx="2899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VNI-Avo" pitchFamily="2" charset="0"/>
              </a:rPr>
              <a:t>c</a:t>
            </a:r>
            <a:r>
              <a:rPr lang="en-US" sz="5400" smtClean="0">
                <a:latin typeface="VNI-Avo" pitchFamily="2" charset="0"/>
              </a:rPr>
              <a:t>aùi thôùt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2925" y="5486400"/>
            <a:ext cx="981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ôt</a:t>
            </a:r>
            <a:endParaRPr lang="en-US" sz="5400">
              <a:solidFill>
                <a:srgbClr val="E96DCE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3394" y="1751209"/>
            <a:ext cx="2325806" cy="923330"/>
          </a:xfrm>
          <a:prstGeom prst="rect">
            <a:avLst/>
          </a:prstGeom>
          <a:solidFill>
            <a:srgbClr val="F7C9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VNI-Avo" pitchFamily="2" charset="0"/>
              </a:rPr>
              <a:t>thôùt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0435" y="762000"/>
            <a:ext cx="1145914" cy="923330"/>
          </a:xfrm>
          <a:prstGeom prst="rect">
            <a:avLst/>
          </a:prstGeom>
          <a:solidFill>
            <a:srgbClr val="F7C9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VNI-Avo" pitchFamily="2" charset="0"/>
              </a:rPr>
              <a:t>th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76297" y="770930"/>
            <a:ext cx="1129921" cy="923330"/>
          </a:xfrm>
          <a:prstGeom prst="rect">
            <a:avLst/>
          </a:prstGeom>
          <a:solidFill>
            <a:srgbClr val="F7C9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ôt</a:t>
            </a:r>
            <a:endParaRPr lang="en-US" sz="5400">
              <a:solidFill>
                <a:srgbClr val="E96DCE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1766963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ôt</a:t>
            </a:r>
            <a:endParaRPr lang="en-US" sz="5400">
              <a:solidFill>
                <a:srgbClr val="E96DC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  <p:bldP spid="4" grpId="0"/>
      <p:bldP spid="5" grpId="0"/>
      <p:bldP spid="13" grpId="0" animBg="1"/>
      <p:bldP spid="14" grpId="0"/>
      <p:bldP spid="15" grpId="0" animBg="1"/>
      <p:bldP spid="16" grpId="0" animBg="1"/>
      <p:bldP spid="19" grpId="0"/>
      <p:bldP spid="9" grpId="0"/>
      <p:bldP spid="23" grpId="0" animBg="1"/>
      <p:bldP spid="26" grpId="0" animBg="1"/>
      <p:bldP spid="2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Quoo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4191000"/>
            <a:ext cx="30829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7648" y="1524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r>
              <a:rPr lang="en-US" sz="5400" smtClean="0">
                <a:latin typeface="VNI-Avo" pitchFamily="2" charset="0"/>
              </a:rPr>
              <a:t>: </a:t>
            </a:r>
            <a:r>
              <a:rPr lang="en-US" sz="5400" smtClean="0">
                <a:latin typeface="VNI-Avo" pitchFamily="2" charset="0"/>
              </a:rPr>
              <a:t>c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où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r>
              <a:rPr lang="en-US" sz="5400" smtClean="0">
                <a:latin typeface="VNI-Avo" pitchFamily="2" charset="0"/>
              </a:rPr>
              <a:t>, </a:t>
            </a:r>
            <a:r>
              <a:rPr lang="en-US" sz="5400" smtClean="0">
                <a:latin typeface="VNI-Avo" pitchFamily="2" charset="0"/>
              </a:rPr>
              <a:t>g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5400" smtClean="0">
                <a:latin typeface="VNI-Avo" pitchFamily="2" charset="0"/>
              </a:rPr>
              <a:t>ù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r>
              <a:rPr lang="en-US" sz="5400" smtClean="0">
                <a:latin typeface="VNI-Avo" pitchFamily="2" charset="0"/>
              </a:rPr>
              <a:t>, </a:t>
            </a:r>
            <a:r>
              <a:rPr lang="en-US" sz="5400">
                <a:latin typeface="VNI-Avo" pitchFamily="2" charset="0"/>
              </a:rPr>
              <a:t>r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o</a:t>
            </a:r>
            <a:r>
              <a:rPr lang="en-US" sz="5400" smtClean="0">
                <a:latin typeface="VNI-Avo" pitchFamily="2" charset="0"/>
              </a:rPr>
              <a:t>ù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r>
              <a:rPr lang="en-US" sz="5400" smtClean="0">
                <a:latin typeface="VNI-Avo" pitchFamily="2" charset="0"/>
              </a:rPr>
              <a:t>,… 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576" y="1524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oâ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5400" smtClean="0">
                <a:latin typeface="VNI-Avo" pitchFamily="2" charset="0"/>
              </a:rPr>
              <a:t>: </a:t>
            </a:r>
            <a:r>
              <a:rPr lang="en-US" sz="5400" smtClean="0">
                <a:latin typeface="VNI-Avo" pitchFamily="2" charset="0"/>
              </a:rPr>
              <a:t>c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oä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ât</a:t>
            </a:r>
            <a:r>
              <a:rPr lang="en-US" sz="5400" smtClean="0">
                <a:latin typeface="VNI-Avo" pitchFamily="2" charset="0"/>
              </a:rPr>
              <a:t>, </a:t>
            </a:r>
            <a:r>
              <a:rPr lang="en-US" sz="5400" smtClean="0">
                <a:latin typeface="VNI-Avo" pitchFamily="2" charset="0"/>
              </a:rPr>
              <a:t>m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o</a:t>
            </a:r>
            <a:r>
              <a:rPr lang="en-US" sz="5400" smtClean="0">
                <a:latin typeface="VNI-Avo" pitchFamily="2" charset="0"/>
              </a:rPr>
              <a:t>ä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5400" smtClean="0">
                <a:latin typeface="VNI-Avo" pitchFamily="2" charset="0"/>
              </a:rPr>
              <a:t>, </a:t>
            </a:r>
            <a:r>
              <a:rPr lang="en-US" sz="5400" smtClean="0">
                <a:latin typeface="VNI-Avo" pitchFamily="2" charset="0"/>
              </a:rPr>
              <a:t>t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oá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5400" smtClean="0">
                <a:latin typeface="VNI-Avo" pitchFamily="2" charset="0"/>
              </a:rPr>
              <a:t>,…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836" y="1562500"/>
            <a:ext cx="747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E96DCE"/>
                </a:solidFill>
                <a:latin typeface="VNI-Avo" pitchFamily="2" charset="0"/>
              </a:rPr>
              <a:t>ô</a:t>
            </a:r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t</a:t>
            </a:r>
            <a:r>
              <a:rPr lang="en-US" sz="5400" smtClean="0">
                <a:latin typeface="VNI-Avo" pitchFamily="2" charset="0"/>
              </a:rPr>
              <a:t>: </a:t>
            </a:r>
            <a:r>
              <a:rPr lang="en-US" sz="5400" smtClean="0">
                <a:latin typeface="VNI-Avo" pitchFamily="2" charset="0"/>
              </a:rPr>
              <a:t>nh</a:t>
            </a:r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ôùt</a:t>
            </a:r>
            <a:r>
              <a:rPr lang="en-US" sz="5400" smtClean="0">
                <a:latin typeface="VNI-Avo" pitchFamily="2" charset="0"/>
              </a:rPr>
              <a:t>, </a:t>
            </a:r>
            <a:r>
              <a:rPr lang="en-US" sz="5400" smtClean="0">
                <a:latin typeface="VNI-Avo" pitchFamily="2" charset="0"/>
              </a:rPr>
              <a:t>d</a:t>
            </a:r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ôït</a:t>
            </a:r>
            <a:r>
              <a:rPr lang="en-US" sz="5400" smtClean="0">
                <a:latin typeface="VNI-Avo" pitchFamily="2" charset="0"/>
              </a:rPr>
              <a:t>, v</a:t>
            </a:r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ôït</a:t>
            </a:r>
            <a:r>
              <a:rPr lang="en-US" sz="5400" smtClean="0">
                <a:latin typeface="VNI-Avo" pitchFamily="2" charset="0"/>
              </a:rPr>
              <a:t>,…</a:t>
            </a:r>
            <a:endParaRPr lang="en-US" sz="540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1600200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545"/>
            <a:ext cx="9144001" cy="130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5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170</Words>
  <Application>Microsoft Office PowerPoint</Application>
  <PresentationFormat>On-screen Show (4:3)</PresentationFormat>
  <Paragraphs>75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doanle48@gmail.com</dc:creator>
  <cp:lastModifiedBy>doanle48@gmail.com</cp:lastModifiedBy>
  <cp:revision>33</cp:revision>
  <dcterms:created xsi:type="dcterms:W3CDTF">2021-11-19T14:11:12Z</dcterms:created>
  <dcterms:modified xsi:type="dcterms:W3CDTF">2021-11-23T15:10:30Z</dcterms:modified>
</cp:coreProperties>
</file>